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lastView="sldThumbnailView">
  <p:normalViewPr>
    <p:restoredLeft sz="14460"/>
    <p:restoredTop sz="96527"/>
  </p:normalViewPr>
  <p:slideViewPr>
    <p:cSldViewPr snapToObjects="1" showGuides="1">
      <p:cViewPr varScale="1">
        <p:scale>
          <a:sx n="100" d="100"/>
          <a:sy n="100" d="100"/>
        </p:scale>
        <p:origin x="0" y="0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7216" cy="73737216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presProps" Target="presProps.xml"  /><Relationship Id="rId16" Type="http://schemas.openxmlformats.org/officeDocument/2006/relationships/viewProps" Target="viewProps.xml"  /><Relationship Id="rId17" Type="http://schemas.openxmlformats.org/officeDocument/2006/relationships/theme" Target="theme/theme1.xml"  /><Relationship Id="rId18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2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Relationship Id="rId3" Type="http://schemas.openxmlformats.org/officeDocument/2006/relationships/image" Target="../media/image2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359658" y="3089195"/>
            <a:ext cx="5472684" cy="823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800">
                <a:latin typeface="타이포_쌍문동 B"/>
                <a:ea typeface="타이포_쌍문동 B"/>
              </a:rPr>
              <a:t>세그먼트 레지스터</a:t>
            </a:r>
            <a:endParaRPr lang="ko-KR" altLang="en-US" sz="4800">
              <a:latin typeface="타이포_쌍문동 B"/>
              <a:ea typeface="타이포_쌍문동 B"/>
            </a:endParaRPr>
          </a:p>
        </p:txBody>
      </p:sp>
      <p:cxnSp>
        <p:nvCxnSpPr>
          <p:cNvPr id="3" name=""/>
          <p:cNvCxnSpPr/>
          <p:nvPr/>
        </p:nvCxnSpPr>
        <p:spPr>
          <a:xfrm>
            <a:off x="3288000" y="2060828"/>
            <a:ext cx="5616000" cy="0"/>
          </a:xfrm>
          <a:prstGeom prst="line">
            <a:avLst/>
          </a:prstGeom>
          <a:ln w="127000" algn="ctr">
            <a:solidFill>
              <a:srgbClr val="b565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"/>
          <p:cNvCxnSpPr/>
          <p:nvPr/>
        </p:nvCxnSpPr>
        <p:spPr>
          <a:xfrm>
            <a:off x="3288350" y="4797171"/>
            <a:ext cx="5616000" cy="0"/>
          </a:xfrm>
          <a:prstGeom prst="line">
            <a:avLst/>
          </a:prstGeom>
          <a:ln w="127000" algn="ctr">
            <a:solidFill>
              <a:srgbClr val="b565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 sz="4000">
                <a:latin typeface="타이포_쌍문동 B"/>
                <a:ea typeface="타이포_쌍문동 B"/>
              </a:rPr>
              <a:t>&amp;DS</a:t>
            </a:r>
            <a:r>
              <a:rPr lang="ko-KR" altLang="en-US" sz="4000">
                <a:latin typeface="타이포_쌍문동 B"/>
                <a:ea typeface="타이포_쌍문동 B"/>
              </a:rPr>
              <a:t>레지스터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2" y="4149090"/>
            <a:ext cx="10369297" cy="573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*</a:t>
            </a:r>
            <a:r>
              <a:rPr lang="ko-KR" altLang="en-US" sz="3200">
                <a:latin typeface="타이포_팩토리 M"/>
                <a:ea typeface="타이포_팩토리 M"/>
              </a:rPr>
              <a:t>프로그램의 데이터 세그먼트의 시작 주소를 포함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2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3" name=""/>
          <p:cNvSpPr/>
          <p:nvPr/>
        </p:nvSpPr>
        <p:spPr>
          <a:xfrm>
            <a:off x="9622800" y="0"/>
            <a:ext cx="2569200" cy="547200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4.</a:t>
            </a:r>
            <a:r>
              <a:rPr lang="ko-KR" altLang="en-US" sz="3000">
                <a:latin typeface="210 타임라인 R"/>
                <a:ea typeface="210 타임라인 R"/>
              </a:rPr>
              <a:t> 종류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 sz="4000">
                <a:latin typeface="타이포_쌍문동 B"/>
                <a:ea typeface="타이포_쌍문동 B"/>
              </a:rPr>
              <a:t>&amp;SS</a:t>
            </a:r>
            <a:r>
              <a:rPr lang="ko-KR" altLang="en-US" sz="4000">
                <a:latin typeface="타이포_쌍문동 B"/>
                <a:ea typeface="타이포_쌍문동 B"/>
              </a:rPr>
              <a:t>레지스터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2" y="4149090"/>
            <a:ext cx="10369297" cy="573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*</a:t>
            </a:r>
            <a:r>
              <a:rPr lang="ko-KR" altLang="en-US" sz="3200">
                <a:latin typeface="타이포_팩토리 M"/>
                <a:ea typeface="타이포_팩토리 M"/>
              </a:rPr>
              <a:t>메모리상에 스택의 구현을 가능케 함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2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3" name=""/>
          <p:cNvSpPr/>
          <p:nvPr/>
        </p:nvSpPr>
        <p:spPr>
          <a:xfrm>
            <a:off x="9622800" y="0"/>
            <a:ext cx="2569200" cy="547200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4.</a:t>
            </a:r>
            <a:r>
              <a:rPr lang="ko-KR" altLang="en-US" sz="3000">
                <a:latin typeface="210 타임라인 R"/>
                <a:ea typeface="210 타임라인 R"/>
              </a:rPr>
              <a:t> 종류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 sz="4000">
                <a:latin typeface="타이포_쌍문동 B"/>
                <a:ea typeface="타이포_쌍문동 B"/>
              </a:rPr>
              <a:t>&amp;ES</a:t>
            </a:r>
            <a:r>
              <a:rPr lang="ko-KR" altLang="en-US" sz="4000">
                <a:latin typeface="타이포_쌍문동 B"/>
                <a:ea typeface="타이포_쌍문동 B"/>
              </a:rPr>
              <a:t>레지스터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2" y="4149090"/>
            <a:ext cx="10369297" cy="573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*</a:t>
            </a:r>
            <a:r>
              <a:rPr lang="ko-KR" altLang="en-US" sz="3200">
                <a:latin typeface="타이포_팩토리 M"/>
                <a:ea typeface="타이포_팩토리 M"/>
              </a:rPr>
              <a:t>메모리 주소지정을 다루는 스트링 연산에서 사용됨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2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3" name=""/>
          <p:cNvSpPr/>
          <p:nvPr/>
        </p:nvSpPr>
        <p:spPr>
          <a:xfrm>
            <a:off x="9622800" y="0"/>
            <a:ext cx="2569200" cy="547200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4.</a:t>
            </a:r>
            <a:r>
              <a:rPr lang="ko-KR" altLang="en-US" sz="3000">
                <a:latin typeface="210 타임라인 R"/>
                <a:ea typeface="210 타임라인 R"/>
              </a:rPr>
              <a:t> 종류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359658" y="3089195"/>
            <a:ext cx="5472684" cy="823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800">
                <a:latin typeface="타이포_쌍문동 B"/>
                <a:ea typeface="타이포_쌍문동 B"/>
              </a:rPr>
              <a:t>감사합니다</a:t>
            </a:r>
            <a:endParaRPr lang="ko-KR" altLang="en-US" sz="4800">
              <a:latin typeface="타이포_쌍문동 B"/>
              <a:ea typeface="타이포_쌍문동 B"/>
            </a:endParaRPr>
          </a:p>
        </p:txBody>
      </p:sp>
      <p:cxnSp>
        <p:nvCxnSpPr>
          <p:cNvPr id="3" name=""/>
          <p:cNvCxnSpPr/>
          <p:nvPr/>
        </p:nvCxnSpPr>
        <p:spPr>
          <a:xfrm>
            <a:off x="3288000" y="2060828"/>
            <a:ext cx="5616000" cy="0"/>
          </a:xfrm>
          <a:prstGeom prst="line">
            <a:avLst/>
          </a:prstGeom>
          <a:ln w="127000" algn="ctr">
            <a:solidFill>
              <a:srgbClr val="b565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"/>
          <p:cNvCxnSpPr/>
          <p:nvPr/>
        </p:nvCxnSpPr>
        <p:spPr>
          <a:xfrm>
            <a:off x="3288350" y="4797171"/>
            <a:ext cx="5616000" cy="0"/>
          </a:xfrm>
          <a:prstGeom prst="line">
            <a:avLst/>
          </a:prstGeom>
          <a:ln w="127000" algn="ctr">
            <a:solidFill>
              <a:srgbClr val="b565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hp="http://schemas.haansoft.com/office/presentation/8.0" Requires="hp">
      <p:transition xmlns:mc="http://schemas.openxmlformats.org/markup-compatibility/2006" xmlns:hp="http://schemas.haansoft.com/office/presentation/8.0" spd="med" mc:Ignorable="hp" hp:hslDur="1200">
        <hp:hncExtTransition type="flip" attr="SubType=left"/>
      </p:transition>
    </mc:Choice>
    <mc:Fallback>
      <p:transition xmlns:mc="http://schemas.openxmlformats.org/markup-compatibility/2006" xmlns:hp="http://schemas.haansoft.com/office/presentation/8.0" spd="med" mc:Ignorable="hp" hp:hslDur="1200">
        <p:fade/>
      </p:transition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4385786" y="1287969"/>
            <a:ext cx="342042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레지스터란</a:t>
            </a:r>
            <a:r>
              <a:rPr lang="en-US" altLang="ko-KR" sz="4000">
                <a:latin typeface="타이포_쌍문동 B"/>
                <a:ea typeface="타이포_쌍문동 B"/>
              </a:rPr>
              <a:t>?</a:t>
            </a:r>
            <a:endParaRPr lang="en-US" altLang="ko-KR" sz="4000">
              <a:latin typeface="타이포_쌍문동 B"/>
              <a:ea typeface="타이포_쌍문동 B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8"/>
            <a:ext cx="12192000" cy="4096321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/>
          </a:p>
        </p:txBody>
      </p:sp>
      <p:sp>
        <p:nvSpPr>
          <p:cNvPr id="8" name=""/>
          <p:cNvSpPr txBox="1"/>
          <p:nvPr/>
        </p:nvSpPr>
        <p:spPr>
          <a:xfrm>
            <a:off x="2603562" y="4233005"/>
            <a:ext cx="6984874" cy="5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CPU</a:t>
            </a:r>
            <a:r>
              <a:rPr lang="ko-KR" altLang="en-US" sz="3200">
                <a:latin typeface="타이포_팩토리 M"/>
                <a:ea typeface="타이포_팩토리 M"/>
              </a:rPr>
              <a:t>내의 아주빠른 소량의 저장 공간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9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1775458" y="1287969"/>
            <a:ext cx="8641082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레지스터를 사용하는 이유는</a:t>
            </a:r>
            <a:r>
              <a:rPr lang="en-US" altLang="ko-KR" sz="4000">
                <a:latin typeface="타이포_쌍문동 B"/>
                <a:ea typeface="타이포_쌍문동 B"/>
              </a:rPr>
              <a:t>?</a:t>
            </a:r>
            <a:endParaRPr lang="en-US" altLang="ko-KR" sz="4000">
              <a:latin typeface="타이포_쌍문동 B"/>
              <a:ea typeface="타이포_쌍문동 B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8"/>
            <a:ext cx="12192000" cy="4096321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/>
          </a:p>
        </p:txBody>
      </p:sp>
      <p:sp>
        <p:nvSpPr>
          <p:cNvPr id="8" name=""/>
          <p:cNvSpPr txBox="1"/>
          <p:nvPr/>
        </p:nvSpPr>
        <p:spPr>
          <a:xfrm>
            <a:off x="2603562" y="4233005"/>
            <a:ext cx="6984874" cy="5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>
                <a:latin typeface="타이포_팩토리 M"/>
                <a:ea typeface="타이포_팩토리 M"/>
              </a:rPr>
              <a:t>컴퓨터의 연산속도</a:t>
            </a:r>
            <a:r>
              <a:rPr lang="en-US" altLang="ko-KR" sz="3200">
                <a:latin typeface="타이포_팩토리 M"/>
                <a:ea typeface="타이포_팩토리 M"/>
              </a:rPr>
              <a:t>!</a:t>
            </a:r>
            <a:endParaRPr lang="en-US" altLang="ko-KR" sz="3200">
              <a:latin typeface="타이포_팩토리 M"/>
              <a:ea typeface="타이포_팩토리 M"/>
            </a:endParaRPr>
          </a:p>
        </p:txBody>
      </p:sp>
      <p:sp>
        <p:nvSpPr>
          <p:cNvPr id="9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세그먼트 레지스터란</a:t>
            </a:r>
            <a:r>
              <a:rPr lang="en-US" altLang="ko-KR" sz="4000">
                <a:latin typeface="타이포_쌍문동 B"/>
                <a:ea typeface="타이포_쌍문동 B"/>
              </a:rPr>
              <a:t>?</a:t>
            </a:r>
            <a:endParaRPr lang="en-US" altLang="ko-KR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3215639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2603562" y="4233005"/>
            <a:ext cx="6984874" cy="5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CPU</a:t>
            </a:r>
            <a:r>
              <a:rPr lang="ko-KR" altLang="en-US" sz="3200">
                <a:latin typeface="타이포_팩토리 M"/>
                <a:ea typeface="타이포_팩토리 M"/>
              </a:rPr>
              <a:t>내의 아주빠른 소량의 저장 공간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세그먼트 레지스터란</a:t>
            </a:r>
            <a:r>
              <a:rPr lang="en-US" altLang="ko-KR" sz="4000">
                <a:latin typeface="타이포_쌍문동 B"/>
                <a:ea typeface="타이포_쌍문동 B"/>
              </a:rPr>
              <a:t>?</a:t>
            </a:r>
            <a:endParaRPr lang="en-US" altLang="ko-KR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3215639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1" y="3429000"/>
            <a:ext cx="10369297" cy="2522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-</a:t>
            </a:r>
            <a:r>
              <a:rPr lang="ko-KR" altLang="en-US" sz="3200">
                <a:latin typeface="타이포_팩토리 M"/>
                <a:ea typeface="타이포_팩토리 M"/>
              </a:rPr>
              <a:t>세그먼트</a:t>
            </a:r>
            <a:endParaRPr lang="ko-KR" altLang="en-US" sz="3200">
              <a:latin typeface="타이포_팩토리 M"/>
              <a:ea typeface="타이포_팩토리 M"/>
            </a:endParaRPr>
          </a:p>
          <a:p>
            <a:pPr>
              <a:defRPr/>
            </a:pPr>
            <a:endParaRPr lang="ko-KR" altLang="en-US" sz="3200">
              <a:latin typeface="타이포_팩토리 M"/>
              <a:ea typeface="타이포_팩토리 M"/>
            </a:endParaRPr>
          </a:p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16</a:t>
            </a:r>
            <a:r>
              <a:rPr lang="ko-KR" altLang="en-US" sz="3200">
                <a:latin typeface="타이포_팩토리 M"/>
                <a:ea typeface="타이포_팩토리 M"/>
              </a:rPr>
              <a:t>비트 레지스터로 지정가능한 범위를 넘어가는 </a:t>
            </a:r>
            <a:endParaRPr lang="ko-KR" altLang="en-US" sz="3200">
              <a:latin typeface="타이포_팩토리 M"/>
              <a:ea typeface="타이포_팩토리 M"/>
            </a:endParaRPr>
          </a:p>
          <a:p>
            <a:pPr algn="ctr">
              <a:defRPr/>
            </a:pPr>
            <a:r>
              <a:rPr lang="ko-KR" altLang="en-US" sz="3200">
                <a:latin typeface="타이포_팩토리 M"/>
                <a:ea typeface="타이포_팩토리 M"/>
              </a:rPr>
              <a:t>메모리를 사용하기 위해 프로그램이 사용하는 </a:t>
            </a:r>
            <a:endParaRPr lang="ko-KR" altLang="en-US" sz="3200">
              <a:latin typeface="타이포_팩토리 M"/>
              <a:ea typeface="타이포_팩토리 M"/>
            </a:endParaRPr>
          </a:p>
          <a:p>
            <a:pPr algn="ctr">
              <a:defRPr/>
            </a:pPr>
            <a:r>
              <a:rPr lang="ko-KR" altLang="en-US" sz="3200">
                <a:latin typeface="타이포_팩토리 M"/>
                <a:ea typeface="타이포_팩토리 M"/>
              </a:rPr>
              <a:t>메모리 영역을 나눠놓은 영역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세그먼트 레지스터란</a:t>
            </a:r>
            <a:r>
              <a:rPr lang="en-US" altLang="ko-KR" sz="4000">
                <a:latin typeface="타이포_쌍문동 B"/>
                <a:ea typeface="타이포_쌍문동 B"/>
              </a:rPr>
              <a:t>?</a:t>
            </a:r>
            <a:endParaRPr lang="en-US" altLang="ko-KR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2" y="4157091"/>
            <a:ext cx="10369297" cy="10721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>
                <a:latin typeface="타이포_팩토리 M"/>
                <a:ea typeface="타이포_팩토리 M"/>
              </a:rPr>
              <a:t>현재 세그먼트라고 하는 메모리의 </a:t>
            </a:r>
            <a:endParaRPr lang="ko-KR" altLang="en-US" sz="3200">
              <a:latin typeface="타이포_팩토리 M"/>
              <a:ea typeface="타이포_팩토리 M"/>
            </a:endParaRPr>
          </a:p>
          <a:p>
            <a:pPr algn="ctr">
              <a:defRPr/>
            </a:pPr>
            <a:r>
              <a:rPr lang="ko-KR" altLang="en-US" sz="3200">
                <a:latin typeface="타이포_팩토리 M"/>
                <a:ea typeface="타이포_팩토리 M"/>
              </a:rPr>
              <a:t>한 영역에 대한 주소지정을 제공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세그먼트 메모리 방식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132944" y="2276856"/>
            <a:ext cx="5924550" cy="441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4000">
                <a:solidFill>
                  <a:schemeClr val="tx1"/>
                </a:solidFill>
                <a:latin typeface="타이포_쌍문동 B"/>
                <a:ea typeface="타이포_쌍문동 B"/>
              </a:rPr>
              <a:t>*CS</a:t>
            </a:r>
            <a:endParaRPr lang="en-US" altLang="ko-KR" sz="4000">
              <a:solidFill>
                <a:schemeClr val="tx1"/>
              </a:solidFill>
              <a:latin typeface="타이포_쌍문동 B"/>
              <a:ea typeface="타이포_쌍문동 B"/>
            </a:endParaRPr>
          </a:p>
          <a:p>
            <a:pPr algn="ctr">
              <a:defRPr/>
            </a:pPr>
            <a:r>
              <a:rPr lang="en-US" altLang="ko-KR" sz="4000">
                <a:solidFill>
                  <a:schemeClr val="tx1"/>
                </a:solidFill>
                <a:latin typeface="타이포_쌍문동 B"/>
                <a:ea typeface="타이포_쌍문동 B"/>
              </a:rPr>
              <a:t>*DS</a:t>
            </a:r>
            <a:endParaRPr lang="en-US" altLang="ko-KR" sz="4000">
              <a:solidFill>
                <a:schemeClr val="tx1"/>
              </a:solidFill>
              <a:latin typeface="타이포_쌍문동 B"/>
              <a:ea typeface="타이포_쌍문동 B"/>
            </a:endParaRPr>
          </a:p>
          <a:p>
            <a:pPr algn="ctr">
              <a:defRPr/>
            </a:pPr>
            <a:r>
              <a:rPr lang="en-US" altLang="ko-KR" sz="4000">
                <a:solidFill>
                  <a:schemeClr val="tx1"/>
                </a:solidFill>
                <a:latin typeface="타이포_쌍문동 B"/>
                <a:ea typeface="타이포_쌍문동 B"/>
              </a:rPr>
              <a:t>*SS</a:t>
            </a:r>
            <a:endParaRPr lang="en-US" altLang="ko-KR" sz="4000">
              <a:solidFill>
                <a:schemeClr val="tx1"/>
              </a:solidFill>
              <a:latin typeface="타이포_쌍문동 B"/>
              <a:ea typeface="타이포_쌍문동 B"/>
            </a:endParaRPr>
          </a:p>
          <a:p>
            <a:pPr algn="ctr">
              <a:defRPr/>
            </a:pPr>
            <a:r>
              <a:rPr lang="en-US" altLang="ko-KR" sz="4000">
                <a:solidFill>
                  <a:schemeClr val="tx1"/>
                </a:solidFill>
                <a:latin typeface="타이포_쌍문동 B"/>
                <a:ea typeface="타이포_쌍문동 B"/>
              </a:rPr>
              <a:t>*DS</a:t>
            </a:r>
            <a:endParaRPr lang="en-US" altLang="ko-KR" sz="4000">
              <a:solidFill>
                <a:schemeClr val="tx1"/>
              </a:solidFill>
              <a:latin typeface="타이포_쌍문동 B"/>
              <a:ea typeface="타이포_쌍문동 B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2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3" name=""/>
          <p:cNvSpPr/>
          <p:nvPr/>
        </p:nvSpPr>
        <p:spPr>
          <a:xfrm>
            <a:off x="9622800" y="0"/>
            <a:ext cx="2569200" cy="547200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4.</a:t>
            </a:r>
            <a:r>
              <a:rPr lang="ko-KR" altLang="en-US" sz="3000">
                <a:latin typeface="210 타임라인 R"/>
                <a:ea typeface="210 타임라인 R"/>
              </a:rPr>
              <a:t> 종류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5" name=""/>
          <p:cNvSpPr txBox="1"/>
          <p:nvPr/>
        </p:nvSpPr>
        <p:spPr>
          <a:xfrm>
            <a:off x="2495550" y="1287969"/>
            <a:ext cx="7127250" cy="700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세그먼트 레지스터의 종류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 sz="4000">
                <a:latin typeface="타이포_쌍문동 B"/>
                <a:ea typeface="타이포_쌍문동 B"/>
              </a:rPr>
              <a:t>&amp;CS</a:t>
            </a:r>
            <a:r>
              <a:rPr lang="ko-KR" altLang="en-US" sz="4000">
                <a:latin typeface="타이포_쌍문동 B"/>
                <a:ea typeface="타이포_쌍문동 B"/>
              </a:rPr>
              <a:t>레지스터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2" y="4149090"/>
            <a:ext cx="10369297" cy="573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*</a:t>
            </a:r>
            <a:r>
              <a:rPr lang="ko-KR" altLang="en-US" sz="3200">
                <a:latin typeface="타이포_팩토리 M"/>
                <a:ea typeface="타이포_팩토리 M"/>
              </a:rPr>
              <a:t>프로그램의 코드 세그먼트의 시작 주소를 포함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2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3" name=""/>
          <p:cNvSpPr/>
          <p:nvPr/>
        </p:nvSpPr>
        <p:spPr>
          <a:xfrm>
            <a:off x="9622800" y="0"/>
            <a:ext cx="2569200" cy="547200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4.</a:t>
            </a:r>
            <a:r>
              <a:rPr lang="ko-KR" altLang="en-US" sz="3000">
                <a:latin typeface="210 타임라인 R"/>
                <a:ea typeface="210 타임라인 R"/>
              </a:rPr>
              <a:t> 종류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208</ep:Words>
  <ep:PresentationFormat>화면 슬라이드 쇼(4:3)</ep:PresentationFormat>
  <ep:Paragraphs>73</ep:Paragraphs>
  <ep:Slides>13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ep:HeadingPairs>
  <ep:TitlesOfParts>
    <vt:vector size="14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2018-04-02T13:19:36.410</dcterms:created>
  <dc:creator>DSM2018</dc:creator>
  <cp:lastModifiedBy>DSM2018</cp:lastModifiedBy>
  <dcterms:modified xsi:type="dcterms:W3CDTF">2018-04-04T14:35:50.731</dcterms:modified>
  <cp:revision>39</cp:revision>
  <cp:version>0906.0100.01</cp:version>
</cp:coreProperties>
</file>

<file path=docProps/thumbnail.jpeg>
</file>